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4.xml.rels" ContentType="application/vnd.openxmlformats-package.relationships+xml"/>
  <Override PartName="/ppt/notesSlides/notesSlide24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png" ContentType="image/png"/>
  <Override PartName="/ppt/media/image16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jpeg" ContentType="image/jpe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08448B1-3634-46F9-9BFC-5AB0B0371B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BEF5118-D121-4268-BF76-BA366431903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0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with a 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2019-09-03T10:22:32Z</dcterms:modified>
  <cp:revision>191</cp:revision>
  <dc:subject/>
  <dc:title/>
</cp:coreProperties>
</file>